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Default Extension="pict" ContentType="image/pict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CH" smtClean="0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F09A4A67-87D1-CC42-BFE3-A9EC33D31296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2E07185A-4B72-6E45-9C1D-38E62FDABEFD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Relationship Id="rId3" Type="http://schemas.openxmlformats.org/officeDocument/2006/relationships/oleObject" Target="Macintosh%20HD:Users:donaldhasler:Desktop:Eigene%20Dateien:Vinelz%20Lu%CC%88scherz:Katechetik:2017%2009%2027%20Unterrichtskonzept%20KUW.doc!OLE_LINK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Elternabend KUW 1 - 6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Kirchliche Unterweisung auf der Unter- und Mittelstufe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des Abends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Vorstellen der Lehrkräfte:</a:t>
            </a:r>
          </a:p>
          <a:p>
            <a:pPr lvl="1"/>
            <a:r>
              <a:rPr lang="de-DE" dirty="0" smtClean="0"/>
              <a:t>Sylvia </a:t>
            </a:r>
            <a:r>
              <a:rPr lang="de-DE" dirty="0" err="1" smtClean="0"/>
              <a:t>Stampfli</a:t>
            </a:r>
            <a:r>
              <a:rPr lang="de-DE" dirty="0" smtClean="0"/>
              <a:t> (KUW 1 – 6)</a:t>
            </a:r>
          </a:p>
          <a:p>
            <a:pPr lvl="1"/>
            <a:r>
              <a:rPr lang="de-DE" dirty="0" smtClean="0"/>
              <a:t>Donald Hasler (Gesamtverantwortung und KUW 7 – 9)</a:t>
            </a:r>
          </a:p>
          <a:p>
            <a:r>
              <a:rPr lang="de-DE" dirty="0" smtClean="0"/>
              <a:t>Kennen lernen Eltern: </a:t>
            </a:r>
          </a:p>
          <a:p>
            <a:pPr lvl="1"/>
            <a:r>
              <a:rPr lang="de-DE" dirty="0" smtClean="0"/>
              <a:t>Name, Kind, Dorf, Erwartungen, Erfahrungen</a:t>
            </a:r>
          </a:p>
          <a:p>
            <a:r>
              <a:rPr lang="de-DE" dirty="0" smtClean="0"/>
              <a:t>Konzept KUW 1 – 6</a:t>
            </a:r>
          </a:p>
          <a:p>
            <a:pPr lvl="1"/>
            <a:r>
              <a:rPr lang="de-DE" dirty="0" smtClean="0"/>
              <a:t>Nähere Erläuterungen KUW 1+2 Sylvia </a:t>
            </a:r>
            <a:r>
              <a:rPr lang="de-DE" dirty="0" err="1" smtClean="0"/>
              <a:t>Stampfli</a:t>
            </a:r>
            <a:endParaRPr lang="de-DE" dirty="0" smtClean="0"/>
          </a:p>
          <a:p>
            <a:r>
              <a:rPr lang="de-DE" dirty="0" err="1" smtClean="0"/>
              <a:t>KiWi-Woche</a:t>
            </a:r>
            <a:r>
              <a:rPr lang="de-DE" dirty="0" smtClean="0"/>
              <a:t>: 6. – 8. April 2018</a:t>
            </a:r>
          </a:p>
          <a:p>
            <a:r>
              <a:rPr lang="de-DE" dirty="0" smtClean="0"/>
              <a:t>Fragerunde</a:t>
            </a:r>
          </a:p>
          <a:p>
            <a:r>
              <a:rPr lang="de-DE" dirty="0" err="1" smtClean="0"/>
              <a:t>Apéro</a:t>
            </a:r>
            <a:r>
              <a:rPr lang="de-DE" dirty="0" smtClean="0"/>
              <a:t>!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KUW 1 – 6: Gesamtkonzept</a:t>
            </a:r>
            <a:endParaRPr lang="de-DE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2564" y="1779292"/>
          <a:ext cx="8011037" cy="4957325"/>
        </p:xfrm>
        <a:graphic>
          <a:graphicData uri="http://schemas.openxmlformats.org/presentationml/2006/ole">
            <p:oleObj spid="_x0000_s1028" name="Dokument" r:id="rId3" imgW="7696200" imgH="4762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KiWi-Woche</a:t>
            </a:r>
            <a:r>
              <a:rPr lang="de-DE" dirty="0" smtClean="0"/>
              <a:t> 3.-8.April 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3. – 8. April 2018</a:t>
            </a:r>
          </a:p>
          <a:p>
            <a:r>
              <a:rPr lang="de-DE" dirty="0" smtClean="0"/>
              <a:t>Jeweils 14.00 – 17.00 Uhr </a:t>
            </a:r>
          </a:p>
          <a:p>
            <a:r>
              <a:rPr lang="de-DE" dirty="0" smtClean="0"/>
              <a:t>Erlebniswoche in </a:t>
            </a:r>
            <a:r>
              <a:rPr lang="de-DE" dirty="0" err="1" smtClean="0"/>
              <a:t>Vinelz</a:t>
            </a:r>
            <a:r>
              <a:rPr lang="de-DE" dirty="0" smtClean="0"/>
              <a:t> – </a:t>
            </a:r>
            <a:r>
              <a:rPr lang="de-DE" dirty="0" err="1" smtClean="0"/>
              <a:t>Lüscherz</a:t>
            </a:r>
            <a:r>
              <a:rPr lang="de-DE" dirty="0" smtClean="0"/>
              <a:t> meist </a:t>
            </a:r>
            <a:r>
              <a:rPr lang="de-DE" dirty="0" err="1" smtClean="0"/>
              <a:t>draussen</a:t>
            </a:r>
            <a:endParaRPr lang="de-DE" dirty="0" smtClean="0"/>
          </a:p>
          <a:p>
            <a:r>
              <a:rPr lang="de-DE" dirty="0" smtClean="0"/>
              <a:t>Biblisches oder kirchengeschichtliches Thema z.B. „Der Turmbau zu Babel“ Das konkrete Thema wird noch festgelegt</a:t>
            </a:r>
          </a:p>
          <a:p>
            <a:r>
              <a:rPr lang="de-DE" dirty="0" smtClean="0"/>
              <a:t>Beteiligung von Freiwilligen </a:t>
            </a:r>
          </a:p>
          <a:p>
            <a:r>
              <a:rPr lang="de-DE" dirty="0" smtClean="0"/>
              <a:t>Freiwilliges Angebot, muss 1x besucht werden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Fragerunde!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ich schon lange Fragen wollte...!</a:t>
            </a:r>
          </a:p>
          <a:p>
            <a:r>
              <a:rPr lang="de-DE" dirty="0" smtClean="0"/>
              <a:t>Anliegen und Wünsche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kmene">
  <a:themeElements>
    <a:clrScheme name="Alkmene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Alkmen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Alkmen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Alkmene.thmx</Template>
  <TotalTime>0</TotalTime>
  <Words>156</Words>
  <Application>Microsoft Macintosh PowerPoint</Application>
  <PresentationFormat>Bildschirmpräsentation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Verknüpfungen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Alkmene</vt:lpstr>
      <vt:lpstr>Macintosh HD:Users:donaldhasler:Desktop:Eigene Dateien:Vinelz Lüscherz:Katechetik:2017 09 27 Unterrichtskonzept KUW.doc!OLE_LINK3</vt:lpstr>
      <vt:lpstr>Elternabend KUW 1 - 6</vt:lpstr>
      <vt:lpstr>Ablauf des Abends</vt:lpstr>
      <vt:lpstr>KUW 1 – 6: Gesamtkonzept</vt:lpstr>
      <vt:lpstr>KiWi-Woche 3.-8.April 2018</vt:lpstr>
      <vt:lpstr>Fragerunde! </vt:lpstr>
    </vt:vector>
  </TitlesOfParts>
  <Company>Pfarramt Grenchen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KUW 1 - 6</dc:title>
  <dc:creator>Donald Hasler</dc:creator>
  <cp:lastModifiedBy>Donald Hasler</cp:lastModifiedBy>
  <cp:revision>1</cp:revision>
  <dcterms:created xsi:type="dcterms:W3CDTF">2017-11-14T12:28:20Z</dcterms:created>
  <dcterms:modified xsi:type="dcterms:W3CDTF">2017-11-14T12:52:21Z</dcterms:modified>
</cp:coreProperties>
</file>